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57" r:id="rId4"/>
    <p:sldId id="271" r:id="rId5"/>
    <p:sldId id="258" r:id="rId6"/>
    <p:sldId id="263" r:id="rId7"/>
    <p:sldId id="260" r:id="rId8"/>
    <p:sldId id="265" r:id="rId9"/>
    <p:sldId id="264" r:id="rId10"/>
    <p:sldId id="269" r:id="rId11"/>
    <p:sldId id="259" r:id="rId12"/>
    <p:sldId id="26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BEBB"/>
    <a:srgbClr val="FAD8D6"/>
    <a:srgbClr val="EF3E36"/>
    <a:srgbClr val="EDB88B"/>
    <a:srgbClr val="2E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384" autoAdjust="0"/>
  </p:normalViewPr>
  <p:slideViewPr>
    <p:cSldViewPr snapToGrid="0">
      <p:cViewPr varScale="1">
        <p:scale>
          <a:sx n="68" d="100"/>
          <a:sy n="68" d="100"/>
        </p:scale>
        <p:origin x="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5D731-D741-49F5-9043-822FC3E344DB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BA433-BB41-4CA9-9982-605AE4BC1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6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Input is single instant of contact.</a:t>
            </a:r>
          </a:p>
          <a:p>
            <a:endParaRPr lang="en-GB" dirty="0"/>
          </a:p>
          <a:p>
            <a:r>
              <a:rPr lang="en-GB" dirty="0"/>
              <a:t>Local multiplayer – adversarial. Asynchronous player turns.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– players have access to the same knowledge and equal opportunity regarding input effect.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888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9379-984D-49D7-8F65-CB9A6A15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32A3E-583D-4888-8310-2944D453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F3E39-ACC5-4910-9AAF-34C30F53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B827-3A87-4B42-ADE9-6CED92B4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F4CD-F3DB-456D-BFDD-2ADCA20F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382B-D939-4F0D-AA53-AF0B2553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8AAAF-651A-4490-9A03-DE7B8C3A4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AC92-6BA1-4988-AEC1-87856F8E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A44C9-E0FA-4B94-891A-C2B9D0F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0506D-8D2E-4D62-8E9B-010F4626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0F51C-4FD0-4B28-9409-CC7C28F15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A23CA-873B-43CE-8D1E-E4B5560B2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5E38A-B3C3-42C0-8A43-3E7C075F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66AF-2C2F-442A-B599-65E5C5B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0101-6123-4C14-AECC-918256D7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4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1A86-9734-4D7D-BE41-F5EC93B3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A09B-E408-467C-9B9B-21A3B032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E80C-2AC3-40B6-AAB6-D95AD3F1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47F0-1211-4E27-87CF-DE93BA9B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AE8C1-8CF1-46F0-B805-12FE19F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BB33-2E2D-476E-9AD1-1BCCFF09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8163-ABB0-4F3C-A444-ABABB82F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6B34-1E52-45CE-8515-846C15F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EEC62-E91C-4B02-B85F-84C7E4A5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7684D-BAC7-4747-A4AF-073DBFFC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2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5EEE-9F63-42B1-96D0-FA8A4A6D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AEA4-39BF-45D2-98BA-2142BC44C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C1480-D491-4499-9DE9-62A442462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CE4C9-C2B3-45FC-8C4F-CAFAF35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A683C-979C-421F-9388-49FC760D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DD45F-60C0-49E1-AE19-45C19319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4CE0-02D8-4B8D-9FA2-D02D603D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59DE-7720-4036-9DB3-518591BB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5BB0-B829-4A94-8766-5A9CED382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DFFCE-C87F-4B78-8E30-5C5F62F52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457-7E87-4B0C-92FB-E9EDF74AB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CB634-6C3C-4C36-8766-9D3201B4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547B5-5EDB-401D-8BBD-866F33B6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3C516-4F15-4124-ACD8-B441884E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0B5B-A9B3-4C5A-8600-0DC5BDD8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BEA16-8D01-41F7-82D3-E684604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C4EB2-8338-4803-8CC7-95CD8CC2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DD8AE-1588-4CB6-B482-6A7339E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7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F3E0F-FB2B-49DF-9F7A-DFEBEC29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E4FC4-3E5C-4D13-9C6E-7CBF3D7F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1766-9745-4479-93BF-E808926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0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2CB2-C591-427B-AECA-3DE40A00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04CB-11D9-4524-98C4-76ED16C5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8F6C6-82F2-4CA4-8D59-FDACB580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474E-0320-44B7-A42D-6391B83D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13B90-BE51-448C-90EF-CC6928BC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AE4F-A548-40AC-B577-26AC928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5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4C63-23F5-4FCE-9B38-A9535B00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EF198-476D-4F12-A396-B21A44A7B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AEEA7-7E1A-426D-90E1-E8C5FEE17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22F9-556C-4A7A-8E81-C1E1F63E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502D2-0624-4822-872F-5DEC7A05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CF2E-DC61-45B5-BA40-989669C4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C2651-43E8-4295-852D-2A9D07ED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9D488-2511-4583-B0C9-B2D4811A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4BD1-9A03-448D-A93D-1E50C44FD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77840-8EB3-4E86-97CC-2AA85FB80F2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F4CF-E45E-4DFA-A28F-7D081B1E7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1FB5F-B85E-4024-8FAE-68AB9496D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7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kie.org.uk/sites/default/files/UK%20Games%20Industry%20Fact%20Sheet%20February%202018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C9D-8708-4C92-841F-CB7C5F737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48AF-26D8-436D-BBBD-8A13BE78F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Presentation 2</a:t>
            </a:r>
          </a:p>
        </p:txBody>
      </p:sp>
    </p:spTree>
    <p:extLst>
      <p:ext uri="{BB962C8B-B14F-4D97-AF65-F5344CB8AC3E}">
        <p14:creationId xmlns:p14="http://schemas.microsoft.com/office/powerpoint/2010/main" val="424107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M_sprite concept 2.png">
            <a:extLst>
              <a:ext uri="{FF2B5EF4-FFF2-40B4-BE49-F238E27FC236}">
                <a16:creationId xmlns:a16="http://schemas.microsoft.com/office/drawing/2014/main" id="{742EDCC8-1E5A-4EF3-89B6-16957E29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36" y="955963"/>
            <a:ext cx="4556631" cy="322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K_Duck1.png">
            <a:extLst>
              <a:ext uri="{FF2B5EF4-FFF2-40B4-BE49-F238E27FC236}">
                <a16:creationId xmlns:a16="http://schemas.microsoft.com/office/drawing/2014/main" id="{ABB9E8AE-10AB-4E1C-BF4D-822151F5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664762"/>
            <a:ext cx="2680998" cy="38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K_Duck2.png">
            <a:extLst>
              <a:ext uri="{FF2B5EF4-FFF2-40B4-BE49-F238E27FC236}">
                <a16:creationId xmlns:a16="http://schemas.microsoft.com/office/drawing/2014/main" id="{555D78FE-A79C-4672-B43F-6A3380FEC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74" y="-191819"/>
            <a:ext cx="2665990" cy="378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K_Duck4.png">
            <a:extLst>
              <a:ext uri="{FF2B5EF4-FFF2-40B4-BE49-F238E27FC236}">
                <a16:creationId xmlns:a16="http://schemas.microsoft.com/office/drawing/2014/main" id="{23243DF1-051C-484A-9E79-31E34210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729" y="3161497"/>
            <a:ext cx="2369271" cy="336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M_FightingDuckConcept-withnotes.png">
            <a:extLst>
              <a:ext uri="{FF2B5EF4-FFF2-40B4-BE49-F238E27FC236}">
                <a16:creationId xmlns:a16="http://schemas.microsoft.com/office/drawing/2014/main" id="{974DDC98-6729-4EDA-B2FC-538D98D8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9" y="3590472"/>
            <a:ext cx="4515067" cy="319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M_Thai Quack Do Concept-Coloured.png">
            <a:extLst>
              <a:ext uri="{FF2B5EF4-FFF2-40B4-BE49-F238E27FC236}">
                <a16:creationId xmlns:a16="http://schemas.microsoft.com/office/drawing/2014/main" id="{1E013455-73C2-492B-AF12-80DBD61E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66" y="2346921"/>
            <a:ext cx="7704449" cy="54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JM_Officer Bill Mallard Concept-Coloured.png">
            <a:extLst>
              <a:ext uri="{FF2B5EF4-FFF2-40B4-BE49-F238E27FC236}">
                <a16:creationId xmlns:a16="http://schemas.microsoft.com/office/drawing/2014/main" id="{C4685E74-15CC-49A2-A3C1-5861F154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03" y="-2061530"/>
            <a:ext cx="8398164" cy="593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1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152-3DC4-4E97-8E49-DAEACD7E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and the Iterative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6AB9E-1A28-4EBA-BB56-8EFFDF5C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2507"/>
            <a:ext cx="10515600" cy="18151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“Playtesting is the </a:t>
            </a:r>
            <a:r>
              <a:rPr lang="en-GB" sz="3600" b="1" dirty="0"/>
              <a:t>most important </a:t>
            </a:r>
            <a:r>
              <a:rPr lang="en-GB" sz="3600" dirty="0"/>
              <a:t>part of the game development process” – Mike </a:t>
            </a:r>
            <a:r>
              <a:rPr lang="en-GB" sz="3600" dirty="0" err="1"/>
              <a:t>Ambinder</a:t>
            </a:r>
            <a:r>
              <a:rPr lang="en-GB" sz="3600" dirty="0"/>
              <a:t>, Senior Experimental Psychologist, Valve</a:t>
            </a:r>
          </a:p>
        </p:txBody>
      </p:sp>
    </p:spTree>
    <p:extLst>
      <p:ext uri="{BB962C8B-B14F-4D97-AF65-F5344CB8AC3E}">
        <p14:creationId xmlns:p14="http://schemas.microsoft.com/office/powerpoint/2010/main" val="70845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B2CF-3588-4B4A-B604-5B1590F6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Where’s the fun? – 4 Keys 2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3119-6179-40C4-A1C6-096CBD47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30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People fun</a:t>
            </a:r>
          </a:p>
          <a:p>
            <a:pPr lvl="1"/>
            <a:r>
              <a:rPr lang="en-GB" sz="2800" dirty="0"/>
              <a:t>Amusement from Competition and Cooperation</a:t>
            </a:r>
          </a:p>
          <a:p>
            <a:r>
              <a:rPr lang="en-GB" sz="3200" dirty="0"/>
              <a:t>Hard fun</a:t>
            </a:r>
          </a:p>
          <a:p>
            <a:pPr lvl="1"/>
            <a:r>
              <a:rPr lang="en-GB" sz="2800" dirty="0"/>
              <a:t>Challenge; </a:t>
            </a:r>
            <a:r>
              <a:rPr lang="en-GB" sz="2800" dirty="0" err="1"/>
              <a:t>Fiero</a:t>
            </a:r>
            <a:r>
              <a:rPr lang="en-GB" sz="2800" dirty="0"/>
              <a:t> from achieving a difficult goal</a:t>
            </a:r>
          </a:p>
        </p:txBody>
      </p:sp>
    </p:spTree>
    <p:extLst>
      <p:ext uri="{BB962C8B-B14F-4D97-AF65-F5344CB8AC3E}">
        <p14:creationId xmlns:p14="http://schemas.microsoft.com/office/powerpoint/2010/main" val="34596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885BA-1087-488A-8C58-33D0B7C33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48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ECAA-FD99-4D4B-A2D4-6A1B5170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our Game?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82DD8-B8FE-43C7-BA29-C3E361DD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79" y="1845117"/>
            <a:ext cx="2598699" cy="4421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CBE86-EB08-4E09-B118-20D1278A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42" y="1845116"/>
            <a:ext cx="2571488" cy="44218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D8672-6234-4F65-B073-DF368E31EA7F}"/>
              </a:ext>
            </a:extLst>
          </p:cNvPr>
          <p:cNvSpPr txBox="1">
            <a:spLocks/>
          </p:cNvSpPr>
          <p:nvPr/>
        </p:nvSpPr>
        <p:spPr>
          <a:xfrm>
            <a:off x="6993305" y="1845116"/>
            <a:ext cx="4812008" cy="4682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Timed tap</a:t>
            </a:r>
          </a:p>
          <a:p>
            <a:endParaRPr lang="en-GB" sz="3200" dirty="0"/>
          </a:p>
          <a:p>
            <a:r>
              <a:rPr lang="en-GB" sz="3200" dirty="0"/>
              <a:t>Asynchronous, turn based</a:t>
            </a:r>
          </a:p>
          <a:p>
            <a:endParaRPr lang="en-GB" sz="3200" dirty="0"/>
          </a:p>
          <a:p>
            <a:r>
              <a:rPr lang="en-GB" sz="3200" dirty="0"/>
              <a:t>Symmetrical, first turn</a:t>
            </a:r>
          </a:p>
          <a:p>
            <a:endParaRPr lang="en-GB" sz="3200" dirty="0"/>
          </a:p>
          <a:p>
            <a:r>
              <a:rPr lang="en-GB" sz="3200" dirty="0"/>
              <a:t>Time, tap, progress</a:t>
            </a:r>
          </a:p>
          <a:p>
            <a:endParaRPr lang="en-GB" sz="3200" dirty="0"/>
          </a:p>
          <a:p>
            <a:r>
              <a:rPr lang="en-GB" sz="3200" dirty="0"/>
              <a:t>Win/loose condition</a:t>
            </a:r>
          </a:p>
        </p:txBody>
      </p:sp>
    </p:spTree>
    <p:extLst>
      <p:ext uri="{BB962C8B-B14F-4D97-AF65-F5344CB8AC3E}">
        <p14:creationId xmlns:p14="http://schemas.microsoft.com/office/powerpoint/2010/main" val="35286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D231-F995-4BA6-861A-AFDA22CF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D65A-75CB-4213-A56C-C79713B4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492"/>
            <a:ext cx="4057357" cy="2465021"/>
          </a:xfrm>
        </p:spPr>
        <p:txBody>
          <a:bodyPr>
            <a:normAutofit/>
          </a:bodyPr>
          <a:lstStyle/>
          <a:p>
            <a:r>
              <a:rPr lang="en-GB" sz="4000" dirty="0"/>
              <a:t>Casual mobile gamers</a:t>
            </a:r>
          </a:p>
          <a:p>
            <a:r>
              <a:rPr lang="en-GB" sz="4000" dirty="0"/>
              <a:t>14 – 35 year old males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FC97B-8331-4858-8CC4-7C7D6B67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57" y="1550011"/>
            <a:ext cx="6836898" cy="42311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2D9584-1946-4F59-9703-5D28D4141F29}"/>
              </a:ext>
            </a:extLst>
          </p:cNvPr>
          <p:cNvSpPr txBox="1">
            <a:spLocks/>
          </p:cNvSpPr>
          <p:nvPr/>
        </p:nvSpPr>
        <p:spPr>
          <a:xfrm>
            <a:off x="838200" y="5961220"/>
            <a:ext cx="10247143" cy="712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Source: </a:t>
            </a:r>
            <a:r>
              <a:rPr lang="en-GB" sz="2200" dirty="0">
                <a:hlinkClick r:id="rId3"/>
              </a:rPr>
              <a:t>https://ukie.org.uk/sites/default/files/UK%20Games%20Industry%20Fact%20Sheet%20February%202018.pdf</a:t>
            </a:r>
            <a:r>
              <a:rPr lang="en-GB" sz="2200" dirty="0"/>
              <a:t> (pp. 15)</a:t>
            </a:r>
          </a:p>
        </p:txBody>
      </p:sp>
    </p:spTree>
    <p:extLst>
      <p:ext uri="{BB962C8B-B14F-4D97-AF65-F5344CB8AC3E}">
        <p14:creationId xmlns:p14="http://schemas.microsoft.com/office/powerpoint/2010/main" val="206104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44D5BF-821F-465E-BBB6-E726F70A2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7F706-1B7A-49F5-AA29-71E45AA6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25" y="2644091"/>
            <a:ext cx="8052582" cy="1325563"/>
          </a:xfrm>
        </p:spPr>
        <p:txBody>
          <a:bodyPr>
            <a:normAutofit/>
          </a:bodyPr>
          <a:lstStyle/>
          <a:p>
            <a:r>
              <a:rPr lang="en-GB" sz="6000" b="1" i="1" dirty="0">
                <a:solidFill>
                  <a:schemeClr val="bg1"/>
                </a:solidFill>
              </a:rPr>
              <a:t>What does the player do?</a:t>
            </a:r>
          </a:p>
        </p:txBody>
      </p:sp>
    </p:spTree>
    <p:extLst>
      <p:ext uri="{BB962C8B-B14F-4D97-AF65-F5344CB8AC3E}">
        <p14:creationId xmlns:p14="http://schemas.microsoft.com/office/powerpoint/2010/main" val="25612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Latest Alpha Build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7A5F8-DC47-421B-9C9B-65CA9ADD5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0010"/>
            <a:ext cx="2844624" cy="4850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BA9EE-5612-4466-99F2-8496252FFE8D}"/>
              </a:ext>
            </a:extLst>
          </p:cNvPr>
          <p:cNvSpPr txBox="1"/>
          <p:nvPr/>
        </p:nvSpPr>
        <p:spPr>
          <a:xfrm>
            <a:off x="4317912" y="2027681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Most accurate tap wins first turn</a:t>
            </a:r>
          </a:p>
        </p:txBody>
      </p:sp>
    </p:spTree>
    <p:extLst>
      <p:ext uri="{BB962C8B-B14F-4D97-AF65-F5344CB8AC3E}">
        <p14:creationId xmlns:p14="http://schemas.microsoft.com/office/powerpoint/2010/main" val="408886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Latest Alpha 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E70A1-535D-4FE0-BC59-A0BB1E25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6529"/>
            <a:ext cx="2855488" cy="4848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8A5B01-BD9E-40B6-8825-F23FDF9548AF}"/>
              </a:ext>
            </a:extLst>
          </p:cNvPr>
          <p:cNvSpPr txBox="1"/>
          <p:nvPr/>
        </p:nvSpPr>
        <p:spPr>
          <a:xfrm>
            <a:off x="4405230" y="2182009"/>
            <a:ext cx="6237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Timed tap yields greater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Win condition</a:t>
            </a:r>
          </a:p>
        </p:txBody>
      </p:sp>
    </p:spTree>
    <p:extLst>
      <p:ext uri="{BB962C8B-B14F-4D97-AF65-F5344CB8AC3E}">
        <p14:creationId xmlns:p14="http://schemas.microsoft.com/office/powerpoint/2010/main" val="139447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7E-815B-4AAF-AA60-E823F2FC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CFDA0-92DB-41B5-B071-D8F2E7BC8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Why ducks with arms?</a:t>
            </a:r>
          </a:p>
          <a:p>
            <a:endParaRPr lang="en-GB" sz="3200" dirty="0"/>
          </a:p>
          <a:p>
            <a:r>
              <a:rPr lang="en-GB" sz="3200" dirty="0"/>
              <a:t>Light-hearted and comedic twist</a:t>
            </a:r>
          </a:p>
          <a:p>
            <a:r>
              <a:rPr lang="en-GB" sz="3200" dirty="0"/>
              <a:t>Smashing through first-level consciousness</a:t>
            </a:r>
          </a:p>
          <a:p>
            <a:r>
              <a:rPr lang="en-GB" sz="3200" dirty="0"/>
              <a:t>Natural and intuitive controls</a:t>
            </a:r>
          </a:p>
        </p:txBody>
      </p:sp>
    </p:spTree>
    <p:extLst>
      <p:ext uri="{BB962C8B-B14F-4D97-AF65-F5344CB8AC3E}">
        <p14:creationId xmlns:p14="http://schemas.microsoft.com/office/powerpoint/2010/main" val="38319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CC881-BDB6-421A-92D4-4763DCCF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Art</a:t>
            </a:r>
          </a:p>
        </p:txBody>
      </p:sp>
      <p:pic>
        <p:nvPicPr>
          <p:cNvPr id="4" name="Picture 2" descr="FK_Arm2.png">
            <a:extLst>
              <a:ext uri="{FF2B5EF4-FFF2-40B4-BE49-F238E27FC236}">
                <a16:creationId xmlns:a16="http://schemas.microsoft.com/office/drawing/2014/main" id="{B0893178-427A-4907-8527-4441B93E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11" y="1998796"/>
            <a:ext cx="2458275" cy="3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K_Arm5.png">
            <a:extLst>
              <a:ext uri="{FF2B5EF4-FFF2-40B4-BE49-F238E27FC236}">
                <a16:creationId xmlns:a16="http://schemas.microsoft.com/office/drawing/2014/main" id="{FB7FC29F-BCB3-43E8-82DC-292FCC30E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9" y="4661845"/>
            <a:ext cx="1655404" cy="23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M_arms_largefist.png">
            <a:extLst>
              <a:ext uri="{FF2B5EF4-FFF2-40B4-BE49-F238E27FC236}">
                <a16:creationId xmlns:a16="http://schemas.microsoft.com/office/drawing/2014/main" id="{11B25F91-2530-429F-87CD-D7919DB9F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001" y="4269589"/>
            <a:ext cx="2076051" cy="293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M_arm_jack in a box concept.png">
            <a:extLst>
              <a:ext uri="{FF2B5EF4-FFF2-40B4-BE49-F238E27FC236}">
                <a16:creationId xmlns:a16="http://schemas.microsoft.com/office/drawing/2014/main" id="{D77F5DC0-BC14-4A87-9919-98744EA9F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2" y="3929491"/>
            <a:ext cx="1968096" cy="278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M_arm_accordion.png">
            <a:extLst>
              <a:ext uri="{FF2B5EF4-FFF2-40B4-BE49-F238E27FC236}">
                <a16:creationId xmlns:a16="http://schemas.microsoft.com/office/drawing/2014/main" id="{4D37D443-E751-42F7-8F39-82B15D06F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02" y="173856"/>
            <a:ext cx="2627730" cy="371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JM_Sailors Arm Concept-Coloured.png">
            <a:extLst>
              <a:ext uri="{FF2B5EF4-FFF2-40B4-BE49-F238E27FC236}">
                <a16:creationId xmlns:a16="http://schemas.microsoft.com/office/drawing/2014/main" id="{6A6E1033-CE44-444A-831C-A9275B12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11" y="1086369"/>
            <a:ext cx="4070827" cy="287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225</Words>
  <Application>Microsoft Office PowerPoint</Application>
  <PresentationFormat>Widescreen</PresentationFormat>
  <Paragraphs>59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Group 6</vt:lpstr>
      <vt:lpstr>The Brief </vt:lpstr>
      <vt:lpstr>What is our Game?</vt:lpstr>
      <vt:lpstr>Target Audience</vt:lpstr>
      <vt:lpstr>What does the player do?</vt:lpstr>
      <vt:lpstr>Latest Alpha Build</vt:lpstr>
      <vt:lpstr>Latest Alpha Build</vt:lpstr>
      <vt:lpstr>Theme</vt:lpstr>
      <vt:lpstr>Concept Art</vt:lpstr>
      <vt:lpstr>PowerPoint Presentation</vt:lpstr>
      <vt:lpstr>Playtesting and the Iterative Cycle</vt:lpstr>
      <vt:lpstr>Where’s the fun? – 4 Keys 2 Fun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*Placeholder Title*</dc:title>
  <dc:creator>Fraser King (s182591)</dc:creator>
  <cp:lastModifiedBy>Fraser King (s182591)</cp:lastModifiedBy>
  <cp:revision>60</cp:revision>
  <dcterms:created xsi:type="dcterms:W3CDTF">2018-03-02T16:32:13Z</dcterms:created>
  <dcterms:modified xsi:type="dcterms:W3CDTF">2018-03-07T11:44:09Z</dcterms:modified>
</cp:coreProperties>
</file>